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6"/>
  </p:notesMasterIdLst>
  <p:sldIdLst>
    <p:sldId id="256" r:id="rId3"/>
    <p:sldId id="258" r:id="rId4"/>
    <p:sldId id="257" r:id="rId5"/>
  </p:sldIdLst>
  <p:sldSz cx="9144000" cy="5143500" type="screen16x9"/>
  <p:notesSz cx="6858000" cy="9144000"/>
  <p:embeddedFontLst>
    <p:embeddedFont>
      <p:font typeface="Avenir Next LT Pro Demi" panose="020B0704020202020204" pitchFamily="34" charset="0"/>
      <p:bold r:id="rId7"/>
      <p:boldItalic r:id="rId8"/>
    </p:embeddedFont>
    <p:embeddedFont>
      <p:font typeface="Barlow Semi Condensed" panose="00000506000000000000" pitchFamily="2" charset="0"/>
      <p:regular r:id="rId9"/>
      <p:bold r:id="rId10"/>
      <p:italic r:id="rId11"/>
      <p:boldItalic r:id="rId12"/>
    </p:embeddedFont>
    <p:embeddedFont>
      <p:font typeface="Barlow Semi Condensed Medium" panose="00000606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Varela Round" panose="00000500000000000000" pitchFamily="2" charset="-79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2" autoAdjust="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21" Type="http://schemas.openxmlformats.org/officeDocument/2006/relationships/font" Target="fonts/font15.fntdata"/><Relationship Id="rId34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font" Target="fonts/font26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viewProps" Target="viewProps.xml"/><Relationship Id="rId8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67085"/>
            <a:ext cx="438469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 TECH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Computer Repair and Job Services</a:t>
            </a:r>
            <a:endParaRPr lang="en" sz="1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sz="12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386F5F32-4F68-D80F-DE4A-E468803CE25F}"/>
              </a:ext>
            </a:extLst>
          </p:cNvPr>
          <p:cNvSpPr/>
          <p:nvPr/>
        </p:nvSpPr>
        <p:spPr>
          <a:xfrm>
            <a:off x="1489262" y="1492498"/>
            <a:ext cx="5864946" cy="225894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FBDB8FA-A2D3-1F44-8499-9487C4F58249}"/>
              </a:ext>
            </a:extLst>
          </p:cNvPr>
          <p:cNvSpPr/>
          <p:nvPr/>
        </p:nvSpPr>
        <p:spPr>
          <a:xfrm>
            <a:off x="1258208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D379AF6-B657-7744-6D04-5721B3AF4E5B}"/>
              </a:ext>
            </a:extLst>
          </p:cNvPr>
          <p:cNvSpPr/>
          <p:nvPr/>
        </p:nvSpPr>
        <p:spPr>
          <a:xfrm>
            <a:off x="2778275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the database schema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01EC4F3-3323-F8BE-9446-5F5DD83EB4BB}"/>
              </a:ext>
            </a:extLst>
          </p:cNvPr>
          <p:cNvSpPr/>
          <p:nvPr/>
        </p:nvSpPr>
        <p:spPr>
          <a:xfrm>
            <a:off x="4382409" y="2118698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Start the development on the given timeline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9F189EA-56FF-516B-37DC-A36A14220DE3}"/>
              </a:ext>
            </a:extLst>
          </p:cNvPr>
          <p:cNvSpPr/>
          <p:nvPr/>
        </p:nvSpPr>
        <p:spPr>
          <a:xfrm>
            <a:off x="5975499" y="2118698"/>
            <a:ext cx="1424901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Produce necessary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8601-E6A5-9337-49FB-76CD683AFBBB}"/>
              </a:ext>
            </a:extLst>
          </p:cNvPr>
          <p:cNvSpPr txBox="1"/>
          <p:nvPr/>
        </p:nvSpPr>
        <p:spPr>
          <a:xfrm>
            <a:off x="1535454" y="2111959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a wireframe to plot and plan the system needed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58656B7-FC95-5E84-9F6B-876D321C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84624"/>
              </p:ext>
            </p:extLst>
          </p:nvPr>
        </p:nvGraphicFramePr>
        <p:xfrm>
          <a:off x="1258208" y="71696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0469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912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7B2BF8-64D1-C3AA-3CCC-898A6E3B72F7}"/>
              </a:ext>
            </a:extLst>
          </p:cNvPr>
          <p:cNvSpPr txBox="1"/>
          <p:nvPr/>
        </p:nvSpPr>
        <p:spPr>
          <a:xfrm>
            <a:off x="1300371" y="764428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Sell a brand new motorcycle in our country. We create commercial website for customers to browse and choose their own  vehicle 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venir Next LT Pro Demi" panose="020B0704020202020204" pitchFamily="34" charset="0"/>
              </a:rPr>
              <a:t>BrMg</a:t>
            </a: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 are providing additional support with our services. Offering maintenance and vehicle repairs with warranty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 Provide best care for our customer’s vehicles and effectively solve all issues and problems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It is our mission to exceed our customer’s and employee’s expectations and maintain their loyalty for  a lifetime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113</Words>
  <Application>Microsoft Office PowerPoint</Application>
  <PresentationFormat>On-screen Show (16:9)</PresentationFormat>
  <Paragraphs>14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Barlow Semi Condensed</vt:lpstr>
      <vt:lpstr>Montserrat SemiBold</vt:lpstr>
      <vt:lpstr>Arial</vt:lpstr>
      <vt:lpstr>Avenir Next LT Pro Demi</vt:lpstr>
      <vt:lpstr>Calibri</vt:lpstr>
      <vt:lpstr>Barlow Semi Condensed Medium</vt:lpstr>
      <vt:lpstr>Montserrat</vt:lpstr>
      <vt:lpstr>Fira Sans Extra Condensed</vt:lpstr>
      <vt:lpstr>Varela Round</vt:lpstr>
      <vt:lpstr>Digit - Multi 1 - Bright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Adarayan, Jeniffer</cp:lastModifiedBy>
  <cp:revision>18</cp:revision>
  <dcterms:modified xsi:type="dcterms:W3CDTF">2023-01-03T08:05:55Z</dcterms:modified>
</cp:coreProperties>
</file>